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150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FF4"/>
    <a:srgbClr val="F98B00"/>
    <a:srgbClr val="21AA31"/>
    <a:srgbClr val="F05183"/>
    <a:srgbClr val="E6CD44"/>
    <a:srgbClr val="21AD31"/>
    <a:srgbClr val="FCF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2"/>
    <p:restoredTop sz="96654"/>
  </p:normalViewPr>
  <p:slideViewPr>
    <p:cSldViewPr snapToGrid="0">
      <p:cViewPr varScale="1">
        <p:scale>
          <a:sx n="129" d="100"/>
          <a:sy n="129" d="100"/>
        </p:scale>
        <p:origin x="22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A7B9B-EE48-AD40-8212-9E9D00A4D6B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16D4-24D8-8044-885A-092F7DC9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9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900F-FEBC-96C8-1B26-51808E55C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D2AFA-4C8E-AAA4-258A-A882C42A2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6EF5F-E457-3321-BC9D-8C59A145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589A-399B-5BA7-671D-210B4AFB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A5CB-6B3D-D930-ABDA-B427FBEA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4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B5479-9C80-6AD4-4834-85FCE46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8590F-2725-8DD2-28E1-09D938BBF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E720B-417E-CE36-F138-A6853A6D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7C447-14F4-54C0-7F78-64CEF966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BEE9-519D-597C-DC2B-B17E1298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FAC0B-6BE5-9C08-93BC-9B7160A69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CE2B9-C88A-B6EC-844A-BB16B62BE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21008-EBD9-5B03-2615-9918A58A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E922E-416D-73FC-49B2-53630222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AC2F-A8D6-B208-4349-8693A3E9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CF26-CF4D-82F1-5C94-AADA4C62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DBA45-776F-27C7-9D86-9A62AF574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1F295-18E7-C20B-610F-ADD16471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76FF1-6156-2A8F-5008-EF0EFFF6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778B-7704-1298-3352-1D99264D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2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4F011-5E96-014D-569D-8D1D1AC1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4584D-EA3B-66EE-55D2-DB02CD9B1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1AA20-699A-6A39-5B22-DD38F0AA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496B2-8259-402E-8979-1F408540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EFAF3-7B9A-38CD-4552-BBAD4F79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496D-B231-27C6-0BF1-6ACB56A14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EA37-4E69-40FC-6B09-123ECBB3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13C5C-B918-883C-1E43-F341D8496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6B25E-0DAD-00F6-786C-03DF4AC9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738D9-B8D1-22B0-3F36-1EE10A6D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EC126-2531-C623-4DB4-5C6396D3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FF39-9CE7-7B73-BFAD-C535FEB69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BBC5D-8DCF-A6A1-EA22-9991E41DA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FD9BC-F492-D070-8934-C9FAF9548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5B0FB-BDF0-C450-C00A-CCCF9A2AE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899ED-2CB4-6936-2C35-D5A71E64F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E2F36-3004-DDC9-14CD-103CCA53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961CF-ABF2-9533-32C8-2DC51140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634A1-6E25-219F-AEA7-C6476A1F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6950-59D2-66EF-B644-A58406ED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3EFB8-F93D-0E5E-83F2-68FF6498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6AE44-AC8B-BA8E-87CA-AF4AB80C2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4725A-F5C4-476A-B1F2-78C53FCC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7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90273-0CA5-BBFB-3384-0EC5D77B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C664B-98DA-0A20-A628-7DDA60AF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3EF92-99B9-04EF-A1CD-2F13BB53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FF88-2DAE-BE88-3A66-47C4FD73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DC76-CE3F-1FB3-809D-3BCF383DF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247F1-3CB5-BFE0-CB61-12C69FA73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0D8AA-DDEB-E4D3-5ACF-13E8DCC1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03BB4-4712-4611-018D-ACBF66CF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842AD-CEA6-1843-079B-A43503B3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A8D1-36E6-143C-858F-DBF56EAF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44768-2DFD-3B2D-D887-891CD1639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5CCCB-ECCB-2757-116F-4893F8C24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7DE14-DC14-B2FD-D2BA-0F51651B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59F03-408D-1BBF-6657-39BEA7A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33753-A9FA-4D48-551E-72222429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32822-174A-F004-DC7D-2C53C332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D80FC-3303-6DAD-1B8B-72839F3E7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26CBE-8D8A-544D-69FE-97CE6A8D1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75547-406E-2E4F-A47D-01972DA088AC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47BEC-77BC-5A68-07B5-E0A4D11AF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C0AA8-0921-71F3-7FA1-7C31D85E0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0625-F49E-0F40-AA5E-D49CAC7E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9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1A616-288C-B106-6E89-3F1FDF4EC2EF}"/>
              </a:ext>
            </a:extLst>
          </p:cNvPr>
          <p:cNvSpPr txBox="1"/>
          <p:nvPr/>
        </p:nvSpPr>
        <p:spPr>
          <a:xfrm>
            <a:off x="569906" y="451816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Values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8B4CCF5-DFA5-0A20-83CA-556303C95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46" y="1226062"/>
            <a:ext cx="11761354" cy="471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3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FCA3DF5-EB76-9A7E-428A-8F99231A11AB}"/>
              </a:ext>
            </a:extLst>
          </p:cNvPr>
          <p:cNvSpPr txBox="1"/>
          <p:nvPr/>
        </p:nvSpPr>
        <p:spPr>
          <a:xfrm>
            <a:off x="569906" y="451816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My </a:t>
            </a:r>
            <a:r>
              <a:rPr lang="en-US" altLang="en-US" sz="2800" dirty="0">
                <a:latin typeface="Fredoka One" panose="02000000000000000000" pitchFamily="2" charset="77"/>
              </a:rPr>
              <a:t>v</a:t>
            </a: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alues compass:</a:t>
            </a:r>
          </a:p>
        </p:txBody>
      </p:sp>
      <p:pic>
        <p:nvPicPr>
          <p:cNvPr id="2" name="Picture 1" descr="A green compass with pink circles and a yellow center&#10;&#10;Description automatically generated">
            <a:extLst>
              <a:ext uri="{FF2B5EF4-FFF2-40B4-BE49-F238E27FC236}">
                <a16:creationId xmlns:a16="http://schemas.microsoft.com/office/drawing/2014/main" id="{CF36B4FB-96D8-4911-B92B-7CE2A2E80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505" y="1643088"/>
            <a:ext cx="4197661" cy="433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4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FCA3DF5-EB76-9A7E-428A-8F99231A11AB}"/>
              </a:ext>
            </a:extLst>
          </p:cNvPr>
          <p:cNvSpPr txBox="1"/>
          <p:nvPr/>
        </p:nvSpPr>
        <p:spPr>
          <a:xfrm>
            <a:off x="569906" y="451816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My </a:t>
            </a:r>
            <a:r>
              <a:rPr lang="en-US" altLang="en-US" sz="2800" dirty="0">
                <a:latin typeface="Fredoka One" panose="02000000000000000000" pitchFamily="2" charset="77"/>
              </a:rPr>
              <a:t>v</a:t>
            </a: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alues compass: example</a:t>
            </a:r>
          </a:p>
        </p:txBody>
      </p:sp>
      <p:pic>
        <p:nvPicPr>
          <p:cNvPr id="3" name="Picture 2" descr="A green compass with pink circles and a yellow center&#10;&#10;Description automatically generated">
            <a:extLst>
              <a:ext uri="{FF2B5EF4-FFF2-40B4-BE49-F238E27FC236}">
                <a16:creationId xmlns:a16="http://schemas.microsoft.com/office/drawing/2014/main" id="{73489283-3E13-8891-1C17-EBE9BEEF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314" y="1199656"/>
            <a:ext cx="7772400" cy="520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0369B3-FF36-F41A-61A9-D4B0035BCB28}"/>
              </a:ext>
            </a:extLst>
          </p:cNvPr>
          <p:cNvSpPr txBox="1"/>
          <p:nvPr/>
        </p:nvSpPr>
        <p:spPr>
          <a:xfrm>
            <a:off x="569906" y="451816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chemeClr val="tx1"/>
                </a:solidFill>
                <a:latin typeface="Fredoka One" panose="02000000000000000000" pitchFamily="2" charset="77"/>
              </a:rPr>
              <a:t>Values Compass: Key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BE3BE-6E24-2447-92CD-9F38367D8077}"/>
              </a:ext>
            </a:extLst>
          </p:cNvPr>
          <p:cNvSpPr txBox="1"/>
          <p:nvPr/>
        </p:nvSpPr>
        <p:spPr>
          <a:xfrm>
            <a:off x="569906" y="1614223"/>
            <a:ext cx="9087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veat Brush" pitchFamily="2" charset="77"/>
              </a:rPr>
              <a:t>Why are these so important to you?</a:t>
            </a:r>
          </a:p>
          <a:p>
            <a:endParaRPr lang="en-US" sz="2800" dirty="0">
              <a:solidFill>
                <a:srgbClr val="00B050"/>
              </a:solidFill>
              <a:latin typeface="Caveat Brush" pitchFamily="2" charset="77"/>
            </a:endParaRPr>
          </a:p>
          <a:p>
            <a:r>
              <a:rPr lang="en-US" sz="2800" dirty="0">
                <a:solidFill>
                  <a:srgbClr val="00B050"/>
                </a:solidFill>
                <a:latin typeface="Caveat Brush" pitchFamily="2" charset="77"/>
              </a:rPr>
              <a:t>How comfortably do your values ‘sit’ together?</a:t>
            </a:r>
          </a:p>
          <a:p>
            <a:endParaRPr lang="en-US" sz="2800" dirty="0">
              <a:solidFill>
                <a:srgbClr val="00B050"/>
              </a:solidFill>
              <a:latin typeface="Caveat Brush" pitchFamily="2" charset="77"/>
            </a:endParaRPr>
          </a:p>
          <a:p>
            <a:r>
              <a:rPr lang="en-US" sz="2800" dirty="0">
                <a:solidFill>
                  <a:srgbClr val="00B050"/>
                </a:solidFill>
                <a:latin typeface="Caveat Brush" pitchFamily="2" charset="77"/>
              </a:rPr>
              <a:t>How does it feel when you’re able to fulfil your values?</a:t>
            </a:r>
          </a:p>
          <a:p>
            <a:endParaRPr lang="en-US" sz="2800" dirty="0">
              <a:solidFill>
                <a:srgbClr val="00B050"/>
              </a:solidFill>
              <a:latin typeface="Caveat Brush" pitchFamily="2" charset="77"/>
            </a:endParaRPr>
          </a:p>
          <a:p>
            <a:r>
              <a:rPr lang="en-US" sz="2800" dirty="0">
                <a:solidFill>
                  <a:srgbClr val="00B050"/>
                </a:solidFill>
                <a:latin typeface="Caveat Brush" pitchFamily="2" charset="77"/>
              </a:rPr>
              <a:t>How does it affect you when your values are challenged?</a:t>
            </a:r>
          </a:p>
          <a:p>
            <a:endParaRPr lang="en-US" sz="2800" dirty="0">
              <a:solidFill>
                <a:srgbClr val="00B050"/>
              </a:solidFill>
              <a:latin typeface="Caveat Brush" pitchFamily="2" charset="77"/>
            </a:endParaRPr>
          </a:p>
          <a:p>
            <a:endParaRPr lang="en-US" sz="2800" dirty="0">
              <a:solidFill>
                <a:srgbClr val="00B050"/>
              </a:solidFill>
              <a:latin typeface="Caveat Brush" pitchFamily="2" charset="77"/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green compass with pink circles and a yellow center&#10;&#10;Description automatically generated">
            <a:extLst>
              <a:ext uri="{FF2B5EF4-FFF2-40B4-BE49-F238E27FC236}">
                <a16:creationId xmlns:a16="http://schemas.microsoft.com/office/drawing/2014/main" id="{58789BE2-1EAB-0741-A4DB-F3F548453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317" y="165464"/>
            <a:ext cx="4688761" cy="314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7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17093</TotalTime>
  <Words>56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Caveat Brush</vt:lpstr>
      <vt:lpstr>Fredoka One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 McMunn</dc:creator>
  <cp:lastModifiedBy>Emma Kell</cp:lastModifiedBy>
  <cp:revision>36</cp:revision>
  <cp:lastPrinted>2023-11-07T18:13:08Z</cp:lastPrinted>
  <dcterms:created xsi:type="dcterms:W3CDTF">2023-08-03T12:51:42Z</dcterms:created>
  <dcterms:modified xsi:type="dcterms:W3CDTF">2024-09-24T14:44:34Z</dcterms:modified>
</cp:coreProperties>
</file>